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38861b10db4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38861b10db4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38861b10db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38861b10db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8861b10db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8861b10db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8861b10db4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8861b10db4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38861b10db4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38861b10db4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38861b10db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38861b10db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8861b10db4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8861b10db4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8861b10db4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38861b10db4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8861b10db4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8861b10db4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8861b10db4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8861b10db4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8861b10db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38861b10db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38861b10db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38861b10db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8861b10db4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8861b10db4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8861b10db4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8861b10db4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38861b10db4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38861b10db4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8861b10db4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8861b10db4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8861b10db4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8861b10db4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8861b10db4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8861b10db4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38861b10db4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38861b10db4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38861b10db4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38861b10db4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8861b10db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8861b10db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8861b10db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8861b10db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8861b10db4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8861b10db4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8861b10db4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8861b10db4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38861b10db4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38861b10db4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9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60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Google Shape;12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7" y="1446096"/>
            <a:ext cx="1976324" cy="1793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Google Shape;13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Google Shape;14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1038" y="152400"/>
            <a:ext cx="774192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5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Google Shape;15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Google Shape;1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Google Shape;6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Google Shape;7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Google Shape;7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25" y="0"/>
            <a:ext cx="822957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Google Shape;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11" y="0"/>
            <a:ext cx="822959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0"/>
            <a:ext cx="8229591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1"/>
          <p:cNvPicPr preferRelativeResize="0"/>
          <p:nvPr/>
        </p:nvPicPr>
        <p:blipFill rotWithShape="1">
          <a:blip r:embed="rId4">
            <a:alphaModFix/>
          </a:blip>
          <a:srcRect b="0" l="0" r="0" t="67367"/>
          <a:stretch/>
        </p:blipFill>
        <p:spPr>
          <a:xfrm>
            <a:off x="4879238" y="1489860"/>
            <a:ext cx="2331100" cy="43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